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image" Target="../media/image-5-2.jpg"/><Relationship Id="rId3" Type="http://schemas.openxmlformats.org/officeDocument/2006/relationships/image" Target="../media/image-5-3.jpg"/><Relationship Id="rId4" Type="http://schemas.openxmlformats.org/officeDocument/2006/relationships/image" Target="../media/image-5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4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931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ПОРТФОЛИО ПАРИКМАХЕРА-СТИЛИСТА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594360" y="822960"/>
            <a:ext cx="534924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078992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hair by Katrin /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94360" y="1737360"/>
            <a:ext cx="5852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7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Стрижка,</a:t>
            </a:r>
            <a:endParaRPr lang="en-US" sz="4700" dirty="0"/>
          </a:p>
        </p:txBody>
      </p:sp>
      <p:sp>
        <p:nvSpPr>
          <p:cNvPr id="6" name="Text 4"/>
          <p:cNvSpPr/>
          <p:nvPr/>
        </p:nvSpPr>
        <p:spPr>
          <a:xfrm>
            <a:off x="594360" y="2404872"/>
            <a:ext cx="6035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7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в которой</a:t>
            </a:r>
            <a:endParaRPr lang="en-US" sz="4700" dirty="0"/>
          </a:p>
        </p:txBody>
      </p:sp>
      <p:sp>
        <p:nvSpPr>
          <p:cNvPr id="7" name="Text 5"/>
          <p:cNvSpPr/>
          <p:nvPr/>
        </p:nvSpPr>
        <p:spPr>
          <a:xfrm>
            <a:off x="594360" y="3072384"/>
            <a:ext cx="6080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6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вы — это вы.</a:t>
            </a:r>
            <a:endParaRPr lang="en-US" sz="4600" dirty="0"/>
          </a:p>
        </p:txBody>
      </p:sp>
      <p:sp>
        <p:nvSpPr>
          <p:cNvPr id="8" name="Text 6"/>
          <p:cNvSpPr/>
          <p:nvPr/>
        </p:nvSpPr>
        <p:spPr>
          <a:xfrm>
            <a:off x="612648" y="4160520"/>
            <a:ext cx="54864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Привет! Меня зовут Молчанова Екатерина, я парикмахер-стилист. Развиваюсь в женских стрижках и колористике. Люблю красивые детали и результат, с которым удобно жить каждый день.</a:t>
            </a:r>
            <a:endParaRPr lang="en-US" sz="1550" dirty="0"/>
          </a:p>
        </p:txBody>
      </p:sp>
      <p:pic>
        <p:nvPicPr>
          <p:cNvPr id="9" name="Image 0" descr="/mnt/data/hairbykatrin-site/assets/katrin-portrait-origina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9128" y="0"/>
            <a:ext cx="5452567" cy="64008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99283C"/>
          </a:solidFill>
          <a:ln w="12700">
            <a:solidFill>
              <a:srgbClr val="99283C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85800" y="6501384"/>
            <a:ext cx="10058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FFF4EE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ЖЕНСКИЕ СТРИЖКИ     ✳     КОЛОРИСТИКА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 / ЗНАКОМСТВО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30936" y="91440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ОБО</a:t>
            </a:r>
            <a:endParaRPr lang="en-US" sz="6200" dirty="0"/>
          </a:p>
        </p:txBody>
      </p:sp>
      <p:sp>
        <p:nvSpPr>
          <p:cNvPr id="5" name="Text 3"/>
          <p:cNvSpPr/>
          <p:nvPr/>
        </p:nvSpPr>
        <p:spPr>
          <a:xfrm>
            <a:off x="3429000" y="91440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2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МНЕ</a:t>
            </a:r>
            <a:endParaRPr lang="en-US" sz="6200" dirty="0"/>
          </a:p>
        </p:txBody>
      </p:sp>
      <p:sp>
        <p:nvSpPr>
          <p:cNvPr id="6" name="Text 4"/>
          <p:cNvSpPr/>
          <p:nvPr/>
        </p:nvSpPr>
        <p:spPr>
          <a:xfrm>
            <a:off x="676656" y="1828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МОЙ ПОДХОД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667512" y="2258568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Мой подход в работе, это увидеть</a:t>
            </a:r>
            <a:endParaRPr lang="en-US" sz="3000" dirty="0"/>
          </a:p>
          <a:p>
            <a:pPr indent="0" marL="0">
              <a:buNone/>
            </a:pPr>
            <a:r>
              <a:rPr lang="en-US" sz="30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красоту в каждой!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676656" y="3611880"/>
            <a:ext cx="1083564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04088" y="3941064"/>
            <a:ext cx="100126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 убеждена, что каждая женщина прекрасна! Моя задача как мастера — помочь ей раскрыть эту красоту, подобрав форму, которая подчеркнет ее достоинства. Я хочу, чтобы, глядя в зеркало, она видела себя моими глазами — уверенной, ухоженной и по-настоящему красивой.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 / ОБУЧЕНИЕ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pic>
        <p:nvPicPr>
          <p:cNvPr id="4" name="Image 0" descr="/mnt/data/hairbykatrin-site/assets/katrin-education-origina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978408"/>
            <a:ext cx="4251960" cy="505663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266944" y="1033272"/>
            <a:ext cx="589788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0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Учусь и</a:t>
            </a:r>
            <a:endParaRPr lang="en-US" sz="5000" dirty="0"/>
          </a:p>
        </p:txBody>
      </p:sp>
      <p:sp>
        <p:nvSpPr>
          <p:cNvPr id="6" name="Text 3"/>
          <p:cNvSpPr/>
          <p:nvPr/>
        </p:nvSpPr>
        <p:spPr>
          <a:xfrm>
            <a:off x="5266944" y="1792224"/>
            <a:ext cx="589788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расту.</a:t>
            </a:r>
            <a:endParaRPr lang="en-US" sz="5800" dirty="0"/>
          </a:p>
        </p:txBody>
      </p:sp>
      <p:sp>
        <p:nvSpPr>
          <p:cNvPr id="7" name="Shape 4"/>
          <p:cNvSpPr/>
          <p:nvPr/>
        </p:nvSpPr>
        <p:spPr>
          <a:xfrm>
            <a:off x="5276088" y="2871216"/>
            <a:ext cx="598932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276088" y="3291840"/>
            <a:ext cx="566928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Я выпускница школы парикмахерского искусства «Деметриус» в Москве. Сейчас моя цель — стать сильным мастером, учиться и развиваться рядом с профессионалами.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 / НЕМНОГО ФАКТОВ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96012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Три факта</a:t>
            </a:r>
            <a:endParaRPr lang="en-US" sz="5600" dirty="0"/>
          </a:p>
        </p:txBody>
      </p:sp>
      <p:sp>
        <p:nvSpPr>
          <p:cNvPr id="5" name="Text 3"/>
          <p:cNvSpPr/>
          <p:nvPr/>
        </p:nvSpPr>
        <p:spPr>
          <a:xfrm>
            <a:off x="658368" y="1719072"/>
            <a:ext cx="80467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9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обо мне.</a:t>
            </a:r>
            <a:endParaRPr lang="en-US" sz="4900" dirty="0"/>
          </a:p>
        </p:txBody>
      </p:sp>
      <p:sp>
        <p:nvSpPr>
          <p:cNvPr id="6" name="Shape 4"/>
          <p:cNvSpPr/>
          <p:nvPr/>
        </p:nvSpPr>
        <p:spPr>
          <a:xfrm>
            <a:off x="713232" y="2834640"/>
            <a:ext cx="1078992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990088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dirty="0">
                <a:solidFill>
                  <a:srgbClr val="B6ADA6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01</a:t>
            </a:r>
            <a:endParaRPr lang="en-US" sz="3800" dirty="0"/>
          </a:p>
        </p:txBody>
      </p:sp>
      <p:sp>
        <p:nvSpPr>
          <p:cNvPr id="8" name="Text 6"/>
          <p:cNvSpPr/>
          <p:nvPr/>
        </p:nvSpPr>
        <p:spPr>
          <a:xfrm>
            <a:off x="1828800" y="2999232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ОБРАЗОВАНИЕ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818888" y="2944368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7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Выпускница школы парикмахерского искусства «Деметриус» в Москве.</a:t>
            </a:r>
            <a:endParaRPr lang="en-US" sz="1570" dirty="0"/>
          </a:p>
        </p:txBody>
      </p:sp>
      <p:sp>
        <p:nvSpPr>
          <p:cNvPr id="10" name="Shape 8"/>
          <p:cNvSpPr/>
          <p:nvPr/>
        </p:nvSpPr>
        <p:spPr>
          <a:xfrm>
            <a:off x="713232" y="3867912"/>
            <a:ext cx="1078992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1520" y="402336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dirty="0">
                <a:solidFill>
                  <a:srgbClr val="B6ADA6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02</a:t>
            </a:r>
            <a:endParaRPr lang="en-US" sz="3800" dirty="0"/>
          </a:p>
        </p:txBody>
      </p:sp>
      <p:sp>
        <p:nvSpPr>
          <p:cNvPr id="12" name="Text 10"/>
          <p:cNvSpPr/>
          <p:nvPr/>
        </p:nvSpPr>
        <p:spPr>
          <a:xfrm>
            <a:off x="1828800" y="4032504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ВНИМАНИЕ К ДЕТАЛЯМ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818888" y="3977640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7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Перед стрижкой обсуждаю пожелания и образ жизни, а не просто длину.</a:t>
            </a:r>
            <a:endParaRPr lang="en-US" sz="1570" dirty="0"/>
          </a:p>
        </p:txBody>
      </p:sp>
      <p:sp>
        <p:nvSpPr>
          <p:cNvPr id="14" name="Shape 12"/>
          <p:cNvSpPr/>
          <p:nvPr/>
        </p:nvSpPr>
        <p:spPr>
          <a:xfrm>
            <a:off x="713232" y="4901184"/>
            <a:ext cx="1078992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5056632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800" dirty="0">
                <a:solidFill>
                  <a:srgbClr val="B6ADA6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03</a:t>
            </a:r>
            <a:endParaRPr lang="en-US" sz="3800" dirty="0"/>
          </a:p>
        </p:txBody>
      </p:sp>
      <p:sp>
        <p:nvSpPr>
          <p:cNvPr id="16" name="Text 14"/>
          <p:cNvSpPr/>
          <p:nvPr/>
        </p:nvSpPr>
        <p:spPr>
          <a:xfrm>
            <a:off x="1828800" y="5065776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10" kern="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ПРОФЕССИОНАЛЬНЫЙ РОСТ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818888" y="5010912"/>
            <a:ext cx="5852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7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Хочу развивать скорость, насмотренность, технику, стиль и практический опыт рядом с профессионалами.</a:t>
            </a:r>
            <a:endParaRPr lang="en-US" sz="1570" dirty="0"/>
          </a:p>
        </p:txBody>
      </p:sp>
      <p:sp>
        <p:nvSpPr>
          <p:cNvPr id="18" name="Shape 16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 / ПРОФЕССИОНАЛЬНЫЕ НАВЫКИ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914400"/>
            <a:ext cx="5760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0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Форма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3685032" y="914400"/>
            <a:ext cx="7863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имеет значение.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67512" y="182880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ОСВОЕННЫЕ КЛАССИЧЕСКИЕ ФОРМЫ ЖЕНСКИХ СТРИЖЕК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667512" y="2331720"/>
            <a:ext cx="2596896" cy="3648456"/>
          </a:xfrm>
          <a:prstGeom prst="rect">
            <a:avLst/>
          </a:prstGeom>
          <a:solidFill>
            <a:srgbClr val="E7E3DC"/>
          </a:solidFill>
          <a:ln w="12700">
            <a:solidFill>
              <a:srgbClr val="E7E3DC">
                <a:alpha val="0"/>
              </a:srgbClr>
            </a:solidFill>
            <a:prstDash val="solid"/>
          </a:ln>
        </p:spPr>
      </p:sp>
      <p:pic>
        <p:nvPicPr>
          <p:cNvPr id="8" name="Image 0" descr="/mnt/data/hairbykatrin-site/assets/straight-cu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088" y="2368296"/>
            <a:ext cx="2523744" cy="248716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04672" y="4956048"/>
            <a:ext cx="23500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Прямой срез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804672" y="5413248"/>
            <a:ext cx="23408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Чёткие и лаконичные линии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3465576" y="2331720"/>
            <a:ext cx="2596896" cy="3648456"/>
          </a:xfrm>
          <a:prstGeom prst="rect">
            <a:avLst/>
          </a:prstGeom>
          <a:solidFill>
            <a:srgbClr val="E7E3DC"/>
          </a:solidFill>
          <a:ln w="12700">
            <a:solidFill>
              <a:srgbClr val="E7E3DC">
                <a:alpha val="0"/>
              </a:srgbClr>
            </a:solidFill>
            <a:prstDash val="solid"/>
          </a:ln>
        </p:spPr>
      </p:sp>
      <p:pic>
        <p:nvPicPr>
          <p:cNvPr id="12" name="Image 1" descr="/mnt/data/hairbykatrin-site/assets/layers.jp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2152" y="2368296"/>
            <a:ext cx="2523744" cy="2487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02736" y="4956048"/>
            <a:ext cx="23500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Каскад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3602736" y="5413248"/>
            <a:ext cx="23408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Многослойная форма с движением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6263640" y="2331720"/>
            <a:ext cx="2596896" cy="3648456"/>
          </a:xfrm>
          <a:prstGeom prst="rect">
            <a:avLst/>
          </a:prstGeom>
          <a:solidFill>
            <a:srgbClr val="E7E3DC"/>
          </a:solidFill>
          <a:ln w="12700">
            <a:solidFill>
              <a:srgbClr val="E7E3DC">
                <a:alpha val="0"/>
              </a:srgbClr>
            </a:solidFill>
            <a:prstDash val="solid"/>
          </a:ln>
        </p:spPr>
      </p:sp>
      <p:pic>
        <p:nvPicPr>
          <p:cNvPr id="16" name="Image 2" descr="/mnt/data/hairbykatrin-site/assets/bob.jp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216" y="2368296"/>
            <a:ext cx="2523744" cy="248716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0800" y="4956048"/>
            <a:ext cx="23500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Каре и боб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6400800" y="5413248"/>
            <a:ext cx="23408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Геометрия и силуэт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9061704" y="2331720"/>
            <a:ext cx="2596896" cy="3648456"/>
          </a:xfrm>
          <a:prstGeom prst="rect">
            <a:avLst/>
          </a:prstGeom>
          <a:solidFill>
            <a:srgbClr val="E7E3DC"/>
          </a:solidFill>
          <a:ln w="12700">
            <a:solidFill>
              <a:srgbClr val="E7E3DC">
                <a:alpha val="0"/>
              </a:srgbClr>
            </a:solidFill>
            <a:prstDash val="solid"/>
          </a:ln>
        </p:spPr>
      </p:sp>
      <p:pic>
        <p:nvPicPr>
          <p:cNvPr id="20" name="Image 3" descr="/mnt/data/hairbykatrin-site/assets/pixie.jp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0" y="2368296"/>
            <a:ext cx="2523744" cy="24871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198864" y="4956048"/>
            <a:ext cx="235000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Пикси</a:t>
            </a:r>
            <a:endParaRPr lang="en-US" sz="2400" dirty="0"/>
          </a:p>
        </p:txBody>
      </p:sp>
      <p:sp>
        <p:nvSpPr>
          <p:cNvPr id="22" name="Text 16"/>
          <p:cNvSpPr/>
          <p:nvPr/>
        </p:nvSpPr>
        <p:spPr>
          <a:xfrm>
            <a:off x="9198864" y="5413248"/>
            <a:ext cx="2340864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Короткая или удлинённая форма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25" name="Text 19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E3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 / ПОДХОД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93268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Бережно —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685800" y="1700784"/>
            <a:ext cx="108813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5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значит, с вниманием.</a:t>
            </a:r>
            <a:endParaRPr lang="en-US" sz="45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100584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Мне важно, чтобы стрижка подходила не только в момент выхода из салона, но и в обычной жизни.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685800" y="3502152"/>
            <a:ext cx="3593592" cy="2368296"/>
          </a:xfrm>
          <a:prstGeom prst="rect">
            <a:avLst/>
          </a:prstGeom>
          <a:solidFill>
            <a:srgbClr val="F8F6F1"/>
          </a:solidFill>
          <a:ln w="12700">
            <a:solidFill>
              <a:srgbClr val="D6CCC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23544" y="36758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01 /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923544" y="4315968"/>
            <a:ext cx="3200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Сначала — услышать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923544" y="4965192"/>
            <a:ext cx="30723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Обсуждаем пожелания, длину, форму и результат до начала работы.</a:t>
            </a:r>
            <a:endParaRPr lang="en-US" sz="1380" dirty="0"/>
          </a:p>
        </p:txBody>
      </p:sp>
      <p:sp>
        <p:nvSpPr>
          <p:cNvPr id="11" name="Shape 9"/>
          <p:cNvSpPr/>
          <p:nvPr/>
        </p:nvSpPr>
        <p:spPr>
          <a:xfrm>
            <a:off x="4526280" y="3502152"/>
            <a:ext cx="3593592" cy="2368296"/>
          </a:xfrm>
          <a:prstGeom prst="rect">
            <a:avLst/>
          </a:prstGeom>
          <a:solidFill>
            <a:srgbClr val="F8F6F1"/>
          </a:solidFill>
          <a:ln w="12700">
            <a:solidFill>
              <a:srgbClr val="D6CCC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64024" y="36758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02 /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4764024" y="4315968"/>
            <a:ext cx="3200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Найти свою форму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4764024" y="4965192"/>
            <a:ext cx="30723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Учитываю особенности волос, силуэт и образ, который близок человеку.</a:t>
            </a:r>
            <a:endParaRPr lang="en-US" sz="1380" dirty="0"/>
          </a:p>
        </p:txBody>
      </p:sp>
      <p:sp>
        <p:nvSpPr>
          <p:cNvPr id="15" name="Shape 13"/>
          <p:cNvSpPr/>
          <p:nvPr/>
        </p:nvSpPr>
        <p:spPr>
          <a:xfrm>
            <a:off x="8366760" y="3502152"/>
            <a:ext cx="3593592" cy="2368296"/>
          </a:xfrm>
          <a:prstGeom prst="rect">
            <a:avLst/>
          </a:prstGeom>
          <a:solidFill>
            <a:srgbClr val="F8F6F1"/>
          </a:solidFill>
          <a:ln w="12700">
            <a:solidFill>
              <a:srgbClr val="D6CCC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04504" y="36758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03 /</a:t>
            </a:r>
            <a:endParaRPr lang="en-US" sz="2300" dirty="0"/>
          </a:p>
        </p:txBody>
      </p:sp>
      <p:sp>
        <p:nvSpPr>
          <p:cNvPr id="17" name="Text 15"/>
          <p:cNvSpPr/>
          <p:nvPr/>
        </p:nvSpPr>
        <p:spPr>
          <a:xfrm>
            <a:off x="8604504" y="4315968"/>
            <a:ext cx="320040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Думать об укладке дома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8604504" y="4965192"/>
            <a:ext cx="3072384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38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Стремлюсь к тому, чтобы форму было комфортно поддерживать самостоятельно.</a:t>
            </a:r>
            <a:endParaRPr lang="en-US" sz="1380" dirty="0"/>
          </a:p>
        </p:txBody>
      </p:sp>
      <p:sp>
        <p:nvSpPr>
          <p:cNvPr id="19" name="Shape 17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 / ДЛЯ САЛОНОВ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85800" y="1078992"/>
            <a:ext cx="557784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5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Готова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685800" y="1856232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расти вместе.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704088" y="2889504"/>
            <a:ext cx="4965192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Ищу не просто подработку, а место, где смогу нарабатывать практику, совершенствовать технику и приносить пользу команде. Открыта к знакомству и профессиональному сотрудничеству.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6089904" y="1207008"/>
            <a:ext cx="0" cy="0"/>
          </a:xfrm>
          <a:prstGeom prst="line">
            <a:avLst/>
          </a:prstGeom>
          <a:noFill/>
          <a:ln w="12700">
            <a:solidFill>
              <a:srgbClr val="D3CBC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099048" y="1188720"/>
            <a:ext cx="0" cy="438912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0" y="1179576"/>
            <a:ext cx="5166360" cy="10332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Профессиональный профиль</a:t>
            </a:r>
            <a:endParaRPr lang="en-US" sz="3100" dirty="0"/>
          </a:p>
        </p:txBody>
      </p:sp>
      <p:sp>
        <p:nvSpPr>
          <p:cNvPr id="10" name="Text 8"/>
          <p:cNvSpPr/>
          <p:nvPr/>
        </p:nvSpPr>
        <p:spPr>
          <a:xfrm>
            <a:off x="6400800" y="2414016"/>
            <a:ext cx="5138928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Школа парикмахерского искусства «Деметриус» в Москве. Освоенные базовые формы женских стрижек: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55664" y="365760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784848" y="3666744"/>
            <a:ext cx="4636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Прямой срез и классические линии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455664" y="4087368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784848" y="4096512"/>
            <a:ext cx="4636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Каскад и многослойные формы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6455664" y="4517136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784848" y="4526280"/>
            <a:ext cx="4636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Каре, боб, полубоб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6455664" y="4946904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6784848" y="4956048"/>
            <a:ext cx="46360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Пикси — короткая и удлинённая форма</a:t>
            </a:r>
            <a:endParaRPr lang="en-US" sz="1550" dirty="0"/>
          </a:p>
        </p:txBody>
      </p:sp>
      <p:sp>
        <p:nvSpPr>
          <p:cNvPr id="19" name="Shape 17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1792" y="274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 / КОНТАКТЫ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21792" y="704088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76656" y="1097280"/>
            <a:ext cx="713232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400" dirty="0">
                <a:solidFill>
                  <a:srgbClr val="292322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Буду рада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676656" y="1892808"/>
            <a:ext cx="6858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0" i="1" dirty="0">
                <a:solidFill>
                  <a:srgbClr val="99283C"/>
                </a:solidFill>
                <a:latin typeface="Noto Serif Display" pitchFamily="34" charset="0"/>
                <a:ea typeface="Noto Serif Display" pitchFamily="34" charset="-122"/>
                <a:cs typeface="Noto Serif Display" pitchFamily="34" charset="-120"/>
              </a:rPr>
              <a:t>знакомству.</a:t>
            </a:r>
            <a:endParaRPr lang="en-US" sz="5200" dirty="0"/>
          </a:p>
        </p:txBody>
      </p:sp>
      <p:sp>
        <p:nvSpPr>
          <p:cNvPr id="6" name="Text 4"/>
          <p:cNvSpPr/>
          <p:nvPr/>
        </p:nvSpPr>
        <p:spPr>
          <a:xfrm>
            <a:off x="713232" y="2953512"/>
            <a:ext cx="5715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Буду рада новым клиентам и возможностям профессионального сотрудничества.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13232" y="3822192"/>
            <a:ext cx="5650992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232" y="408736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ТЕЛЕФОН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713232" y="4416552"/>
            <a:ext cx="54864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29232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+7 (964) 635-95-33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713232" y="4965192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TELEGRAM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13232" y="5294376"/>
            <a:ext cx="5623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50" dirty="0">
                <a:solidFill>
                  <a:srgbClr val="9928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@curly_girlllll  ·  t.me/hairbykatrin</a:t>
            </a:r>
            <a:endParaRPr lang="en-US" sz="1650" dirty="0"/>
          </a:p>
        </p:txBody>
      </p:sp>
      <p:pic>
        <p:nvPicPr>
          <p:cNvPr id="12" name="Image 0" descr="/mnt/data/hairbykatrin-site/assets/katrin-portrait-origina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868680"/>
            <a:ext cx="4206240" cy="544068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621792" y="6446520"/>
            <a:ext cx="10972800" cy="0"/>
          </a:xfrm>
          <a:prstGeom prst="line">
            <a:avLst/>
          </a:prstGeom>
          <a:noFill/>
          <a:ln w="12700">
            <a:solidFill>
              <a:srgbClr val="D6CCC2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21792" y="6519672"/>
            <a:ext cx="54864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b="1" spc="100" kern="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HAIR BY KATRIN   ·   МОСКВА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11137392" y="650138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D6661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Екатерина Молчанова — Портфолио</dc:title>
  <dc:subject>Портфолио парикмахера-стилиста</dc:subject>
  <dc:creator>Hair by Katrin</dc:creator>
  <cp:lastModifiedBy>Hair by Katrin</cp:lastModifiedBy>
  <cp:revision>1</cp:revision>
  <dcterms:created xsi:type="dcterms:W3CDTF">2026-11-04T09:32:04Z</dcterms:created>
  <dcterms:modified xsi:type="dcterms:W3CDTF">2026-11-04T09:32:04Z</dcterms:modified>
</cp:coreProperties>
</file>